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267" r:id="rId3"/>
  </p:sldIdLst>
  <p:sldSz cx="9144000" cy="6858000" type="screen4x3"/>
  <p:notesSz cx="6797675" cy="992822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5B4B549B-B95D-4952-B074-C3DEE21DB394}">
          <p14:sldIdLst/>
        </p14:section>
        <p14:section name="Sección sin título" id="{B3A73175-467E-4961-8F8E-41D30808EEB7}">
          <p14:sldIdLst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60" userDrawn="1">
          <p15:clr>
            <a:srgbClr val="A4A3A4"/>
          </p15:clr>
        </p15:guide>
        <p15:guide id="4" pos="5465" userDrawn="1">
          <p15:clr>
            <a:srgbClr val="A4A3A4"/>
          </p15:clr>
        </p15:guide>
        <p15:guide id="5" pos="5602" userDrawn="1">
          <p15:clr>
            <a:srgbClr val="A4A3A4"/>
          </p15:clr>
        </p15:guide>
        <p15:guide id="6" orient="horz" pos="981" userDrawn="1">
          <p15:clr>
            <a:srgbClr val="A4A3A4"/>
          </p15:clr>
        </p15:guide>
        <p15:guide id="7" orient="horz" pos="84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78D2"/>
    <a:srgbClr val="E9EDF4"/>
    <a:srgbClr val="5F2D87"/>
    <a:srgbClr val="5F2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26" autoAdjust="0"/>
    <p:restoredTop sz="86347" autoAdjust="0"/>
  </p:normalViewPr>
  <p:slideViewPr>
    <p:cSldViewPr>
      <p:cViewPr varScale="1">
        <p:scale>
          <a:sx n="80" d="100"/>
          <a:sy n="80" d="100"/>
        </p:scale>
        <p:origin x="96" y="840"/>
      </p:cViewPr>
      <p:guideLst>
        <p:guide orient="horz" pos="2160"/>
        <p:guide pos="2880"/>
        <p:guide orient="horz" pos="2260"/>
        <p:guide pos="5465"/>
        <p:guide pos="5602"/>
        <p:guide orient="horz" pos="981"/>
        <p:guide orient="horz" pos="845"/>
      </p:guideLst>
    </p:cSldViewPr>
  </p:slideViewPr>
  <p:outlineViewPr>
    <p:cViewPr>
      <p:scale>
        <a:sx n="33" d="100"/>
        <a:sy n="33" d="100"/>
      </p:scale>
      <p:origin x="0" y="-416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560"/>
    </p:cViewPr>
  </p:sorterViewPr>
  <p:notesViewPr>
    <p:cSldViewPr showGuides="1">
      <p:cViewPr varScale="1">
        <p:scale>
          <a:sx n="77" d="100"/>
          <a:sy n="77" d="100"/>
        </p:scale>
        <p:origin x="400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6400" cy="496730"/>
          </a:xfrm>
          <a:prstGeom prst="rect">
            <a:avLst/>
          </a:prstGeom>
        </p:spPr>
        <p:txBody>
          <a:bodyPr vert="horz" lIns="91359" tIns="45683" rIns="91359" bIns="45683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8" y="4"/>
            <a:ext cx="2946400" cy="496730"/>
          </a:xfrm>
          <a:prstGeom prst="rect">
            <a:avLst/>
          </a:prstGeom>
        </p:spPr>
        <p:txBody>
          <a:bodyPr vert="horz" lIns="91359" tIns="45683" rIns="91359" bIns="45683" rtlCol="0"/>
          <a:lstStyle>
            <a:lvl1pPr algn="r">
              <a:defRPr sz="1200"/>
            </a:lvl1pPr>
          </a:lstStyle>
          <a:p>
            <a:fld id="{96E3B685-C4A9-4FA2-B0BF-3E3299FAB5D2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9920"/>
            <a:ext cx="2946400" cy="496730"/>
          </a:xfrm>
          <a:prstGeom prst="rect">
            <a:avLst/>
          </a:prstGeom>
        </p:spPr>
        <p:txBody>
          <a:bodyPr vert="horz" lIns="91359" tIns="45683" rIns="91359" bIns="45683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8" y="9429920"/>
            <a:ext cx="2946400" cy="496730"/>
          </a:xfrm>
          <a:prstGeom prst="rect">
            <a:avLst/>
          </a:prstGeom>
        </p:spPr>
        <p:txBody>
          <a:bodyPr vert="horz" lIns="91359" tIns="45683" rIns="91359" bIns="45683" rtlCol="0" anchor="b"/>
          <a:lstStyle>
            <a:lvl1pPr algn="r">
              <a:defRPr sz="1200"/>
            </a:lvl1pPr>
          </a:lstStyle>
          <a:p>
            <a:fld id="{51B485F9-6CEC-4192-9497-D219417DD096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81390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2" y="5"/>
            <a:ext cx="2945659" cy="498134"/>
          </a:xfrm>
          <a:prstGeom prst="rect">
            <a:avLst/>
          </a:prstGeom>
        </p:spPr>
        <p:txBody>
          <a:bodyPr vert="horz" lIns="91359" tIns="45683" rIns="91359" bIns="45683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55" y="5"/>
            <a:ext cx="2945659" cy="498134"/>
          </a:xfrm>
          <a:prstGeom prst="rect">
            <a:avLst/>
          </a:prstGeom>
        </p:spPr>
        <p:txBody>
          <a:bodyPr vert="horz" lIns="91359" tIns="45683" rIns="91359" bIns="45683" rtlCol="0"/>
          <a:lstStyle>
            <a:lvl1pPr algn="r">
              <a:defRPr sz="1200"/>
            </a:lvl1pPr>
          </a:lstStyle>
          <a:p>
            <a:fld id="{A5307FA9-826E-4F6C-AC3E-F7051337D806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39838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59" tIns="45683" rIns="91359" bIns="45683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69"/>
            <a:ext cx="5438140" cy="3909241"/>
          </a:xfrm>
          <a:prstGeom prst="rect">
            <a:avLst/>
          </a:prstGeom>
        </p:spPr>
        <p:txBody>
          <a:bodyPr vert="horz" lIns="91359" tIns="45683" rIns="91359" bIns="45683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2" y="9430093"/>
            <a:ext cx="2945659" cy="498132"/>
          </a:xfrm>
          <a:prstGeom prst="rect">
            <a:avLst/>
          </a:prstGeom>
        </p:spPr>
        <p:txBody>
          <a:bodyPr vert="horz" lIns="91359" tIns="45683" rIns="91359" bIns="45683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55" y="9430093"/>
            <a:ext cx="2945659" cy="498132"/>
          </a:xfrm>
          <a:prstGeom prst="rect">
            <a:avLst/>
          </a:prstGeom>
        </p:spPr>
        <p:txBody>
          <a:bodyPr vert="horz" lIns="91359" tIns="45683" rIns="91359" bIns="45683" rtlCol="0" anchor="b"/>
          <a:lstStyle>
            <a:lvl1pPr algn="r">
              <a:defRPr sz="1200"/>
            </a:lvl1pPr>
          </a:lstStyle>
          <a:p>
            <a:fld id="{BB26E9D1-CB3B-4036-ACE0-631C9E0C9DBC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61444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5E37B3-7B3F-41B9-A22D-9F6C4977A368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3757-999E-4586-9986-90432A68C75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5E37B3-7B3F-41B9-A22D-9F6C4977A368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3757-999E-4586-9986-90432A68C75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5E37B3-7B3F-41B9-A22D-9F6C4977A368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3757-999E-4586-9986-90432A68C75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E37B3-7B3F-41B9-A22D-9F6C4977A368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11/10/2022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3757-999E-4586-9986-90432A68C75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98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5E37B3-7B3F-41B9-A22D-9F6C4977A368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3757-999E-4586-9986-90432A68C75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5E37B3-7B3F-41B9-A22D-9F6C4977A368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3757-999E-4586-9986-90432A68C75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5E37B3-7B3F-41B9-A22D-9F6C4977A368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3757-999E-4586-9986-90432A68C75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5E37B3-7B3F-41B9-A22D-9F6C4977A368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3757-999E-4586-9986-90432A68C75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5E37B3-7B3F-41B9-A22D-9F6C4977A368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3757-999E-4586-9986-90432A68C75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5E37B3-7B3F-41B9-A22D-9F6C4977A368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3757-999E-4586-9986-90432A68C75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5E37B3-7B3F-41B9-A22D-9F6C4977A368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3757-999E-4586-9986-90432A68C75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5E37B3-7B3F-41B9-A22D-9F6C4977A368}" type="datetimeFigureOut">
              <a:rPr lang="es-MX" smtClean="0"/>
              <a:pPr/>
              <a:t>11/10/2022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3757-999E-4586-9986-90432A68C75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285750" y="44624"/>
            <a:ext cx="3685096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85749" y="1200481"/>
            <a:ext cx="8659224" cy="5108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30517" y="6448251"/>
            <a:ext cx="2071708" cy="3178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23757-999E-4586-9986-90432A68C752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9" name="Picture 1" descr="http://upload.wikimedia.org/wikipedia/commons/2/2e/Asa_logo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80313" y="285872"/>
            <a:ext cx="1390624" cy="50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C64D282B-527F-4840-A060-F9A4FD8ED9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3" y="44624"/>
            <a:ext cx="1224136" cy="97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B5F343EF-6DBE-4EE2-8D1D-673AB467B510}"/>
              </a:ext>
            </a:extLst>
          </p:cNvPr>
          <p:cNvCxnSpPr>
            <a:cxnSpLocks/>
          </p:cNvCxnSpPr>
          <p:nvPr userDrawn="1"/>
        </p:nvCxnSpPr>
        <p:spPr>
          <a:xfrm>
            <a:off x="243001" y="1052736"/>
            <a:ext cx="8659224" cy="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n 14">
            <a:extLst>
              <a:ext uri="{FF2B5EF4-FFF2-40B4-BE49-F238E27FC236}">
                <a16:creationId xmlns:a16="http://schemas.microsoft.com/office/drawing/2014/main" id="{832B9618-33B6-4588-A9E2-D847D418DE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746"/>
          <a:stretch/>
        </p:blipFill>
        <p:spPr>
          <a:xfrm rot="16200000">
            <a:off x="3744853" y="2626582"/>
            <a:ext cx="404498" cy="7874534"/>
          </a:xfrm>
          <a:prstGeom prst="rect">
            <a:avLst/>
          </a:prstGeom>
        </p:spPr>
      </p:pic>
      <p:pic>
        <p:nvPicPr>
          <p:cNvPr id="14" name="Imagen 13" descr="Diagrama&#10;&#10;Descripción generada automáticamente con confianza media">
            <a:extLst>
              <a:ext uri="{FF2B5EF4-FFF2-40B4-BE49-F238E27FC236}">
                <a16:creationId xmlns:a16="http://schemas.microsoft.com/office/drawing/2014/main" id="{4244DEF9-819F-4010-A53D-56BABB74FF18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744" y="33339"/>
            <a:ext cx="1019397" cy="101939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285750" y="44624"/>
            <a:ext cx="3685096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E37B3-7B3F-41B9-A22D-9F6C4977A368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11/10/2022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23757-999E-4586-9986-90432A68C75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48 Conector recto"/>
          <p:cNvCxnSpPr/>
          <p:nvPr userDrawn="1"/>
        </p:nvCxnSpPr>
        <p:spPr>
          <a:xfrm>
            <a:off x="277118" y="1174094"/>
            <a:ext cx="8715375" cy="1588"/>
          </a:xfrm>
          <a:prstGeom prst="line">
            <a:avLst/>
          </a:prstGeom>
          <a:ln w="44450">
            <a:solidFill>
              <a:srgbClr val="5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25403" y="51396"/>
            <a:ext cx="1785938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" descr="http://upload.wikimedia.org/wikipedia/commons/2/2e/Asa_logo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888" y="188640"/>
            <a:ext cx="1521913" cy="55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agen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233" y="44624"/>
            <a:ext cx="1020031" cy="89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271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spcBef>
          <a:spcPct val="0"/>
        </a:spcBef>
        <a:buNone/>
        <a:defRPr sz="22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D1232-93F1-6971-1438-4CB7B4DA8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44624"/>
            <a:ext cx="4502274" cy="1008112"/>
          </a:xfrm>
        </p:spPr>
        <p:txBody>
          <a:bodyPr/>
          <a:lstStyle/>
          <a:p>
            <a:r>
              <a:rPr lang="es-MX" dirty="0"/>
              <a:t>Índice de expedientes reservados</a:t>
            </a:r>
            <a:br>
              <a:rPr lang="es-MX" dirty="0"/>
            </a:br>
            <a:r>
              <a:rPr lang="es-MX" dirty="0"/>
              <a:t>Unidad de transparencia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BDA82D40-8BF4-C7B2-654E-619EC494CF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683398"/>
              </p:ext>
            </p:extLst>
          </p:nvPr>
        </p:nvGraphicFramePr>
        <p:xfrm>
          <a:off x="173869" y="1265222"/>
          <a:ext cx="8827857" cy="4692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7811">
                  <a:extLst>
                    <a:ext uri="{9D8B030D-6E8A-4147-A177-3AD203B41FA5}">
                      <a16:colId xmlns:a16="http://schemas.microsoft.com/office/drawing/2014/main" val="46219609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73277169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690852456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487576647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3547594159"/>
                    </a:ext>
                  </a:extLst>
                </a:gridCol>
                <a:gridCol w="1117358">
                  <a:extLst>
                    <a:ext uri="{9D8B030D-6E8A-4147-A177-3AD203B41FA5}">
                      <a16:colId xmlns:a16="http://schemas.microsoft.com/office/drawing/2014/main" val="30039658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Expediente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Clasificación</a:t>
                      </a:r>
                    </a:p>
                    <a:p>
                      <a:pPr algn="ctr"/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Periodo de reserva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Unidad propietaria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Fundamento que reserva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Plazos de clasificación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90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Programa Maestro </a:t>
                      </a: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 Desarrollo 2015-2019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Parcial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de junio del 2022 al 19 de junio del 2027.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Administración Aeroportuaria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Artículo 113 fracción I y V de la Ley General de Transparencia y Acceso a la Información Pública y 108 fracción I y V de la Ley de Transparencia y Acceso a la Información del Estado de Querétaro.</a:t>
                      </a:r>
                      <a:endParaRPr lang="es-MX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10/01/2017 al 09/01/2022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229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Manual del Aeródromo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Parcial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de septiembre del 2017 al 18 de septiembre de 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Administración Aeroportuaria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Artículo 113 fracción I y V de la Ley General de Transparencia y Acceso a la Información Pública y 108 fracción I y V de la Ley de Transparencia y Acceso a la Información del Estado de Querétaro.</a:t>
                      </a:r>
                      <a:endParaRPr lang="es-MX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única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6630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Módulo de dormitorios para la Guardia Nacional dentro de las instalaciones del AIQ, (Preliminares, cimentación y estructura) Municipio de Colón, </a:t>
                      </a:r>
                      <a:r>
                        <a:rPr lang="es-MX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Qro</a:t>
                      </a: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de mayo del 2022 al 15 de mayo del 2027.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Administración Aeroportuaria</a:t>
                      </a:r>
                    </a:p>
                    <a:p>
                      <a:pPr algn="ctr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Artículo 113 fracción I y VII de la Ley General de Transparencia y Acceso a la Información Pública y 108 fracción I y VII de la Ley de Transparencia y Acceso a la Información del Estado de Querétaro</a:t>
                      </a:r>
                      <a:endParaRPr lang="es-MX" sz="12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Única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0575192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0743C18B-2113-9995-48B3-6784EADC218E}"/>
              </a:ext>
            </a:extLst>
          </p:cNvPr>
          <p:cNvSpPr txBox="1"/>
          <p:nvPr/>
        </p:nvSpPr>
        <p:spPr>
          <a:xfrm>
            <a:off x="173869" y="6444044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Fecha de actualización: Junio 2022</a:t>
            </a:r>
          </a:p>
        </p:txBody>
      </p:sp>
    </p:spTree>
    <p:extLst>
      <p:ext uri="{BB962C8B-B14F-4D97-AF65-F5344CB8AC3E}">
        <p14:creationId xmlns:p14="http://schemas.microsoft.com/office/powerpoint/2010/main" val="40383161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43655</TotalTime>
  <Words>230</Words>
  <Application>Microsoft Office PowerPoint</Application>
  <PresentationFormat>Presentación en pantalla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Tema de Office</vt:lpstr>
      <vt:lpstr>2_Tema de Office</vt:lpstr>
      <vt:lpstr>Índice de expedientes reservados Unidad de transparencia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Presentacion 1SOAA 2016</dc:title>
  <dc:creator>T Solis</dc:creator>
  <cp:lastModifiedBy>wendy lopez</cp:lastModifiedBy>
  <cp:revision>1513</cp:revision>
  <cp:lastPrinted>2020-08-12T21:09:58Z</cp:lastPrinted>
  <dcterms:created xsi:type="dcterms:W3CDTF">2012-10-24T15:11:14Z</dcterms:created>
  <dcterms:modified xsi:type="dcterms:W3CDTF">2022-10-11T19:00:57Z</dcterms:modified>
</cp:coreProperties>
</file>